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86" r:id="rId3"/>
    <p:sldId id="287" r:id="rId4"/>
    <p:sldId id="289" r:id="rId5"/>
    <p:sldId id="291" r:id="rId6"/>
    <p:sldId id="292" r:id="rId7"/>
    <p:sldId id="293" r:id="rId8"/>
    <p:sldId id="295" r:id="rId9"/>
    <p:sldId id="296" r:id="rId10"/>
    <p:sldId id="297" r:id="rId11"/>
    <p:sldId id="299" r:id="rId12"/>
    <p:sldId id="30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444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444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444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8080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535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2392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692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1638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444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344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2060848"/>
            <a:ext cx="5832648" cy="22322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ВІДНОВЛЕННЯ РАДІСНОГО СПАСІННЯ</a:t>
            </a:r>
            <a:endParaRPr lang="ru-RU" sz="36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Верни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радість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з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лагідним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духом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підтримай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хотів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коритися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2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Жертва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—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зламаний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дух;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серцем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зламаним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упокореним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погордуєш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Боже!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0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1:21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13566" y="908720"/>
            <a:ext cx="8496944" cy="37444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полюбиш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Собі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жертви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правди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жертви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часу,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палкі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приношення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покладуть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вівтар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хвалу й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прославлення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20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Помилуй мене, Боже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Отче, з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великої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милости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Твоєї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з великого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милосердя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загладь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беззаконня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Обмий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зовсім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беззаконня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й очисти мене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гріха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9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одному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згрішив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перед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очима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Твоїми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лукаве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вчинив, тому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справедливий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будеш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мові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бездоганний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суді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9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Ото, полюбив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єси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правду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глибинах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таємних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речах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виявляєш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божественну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премудрість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59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Очисти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ісопом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і буду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чистий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обмий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я стану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біліший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снігу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30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Дай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почути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втіху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радість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радітимуть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кості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покрушив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29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Серце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чисте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створи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Боже, і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тривалого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духа</a:t>
            </a:r>
            <a:br>
              <a:rPr lang="en-US" sz="400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моєму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нутрі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віднови</a:t>
            </a:r>
            <a:r>
              <a:rPr lang="ru-RU" sz="40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00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34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5733256"/>
            <a:ext cx="316835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відкинь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лиця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не бери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Духа Святого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мене.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77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288</Words>
  <Application>Microsoft Office PowerPoint</Application>
  <PresentationFormat>Екран (4:3)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Тема Office</vt:lpstr>
      <vt:lpstr>ПСАЛОМ 51</vt:lpstr>
      <vt:lpstr>ПСАЛОМ 51:3</vt:lpstr>
      <vt:lpstr>ПСАЛОМ 51:4</vt:lpstr>
      <vt:lpstr>ПСАЛОМ 51:6</vt:lpstr>
      <vt:lpstr>ПСАЛОМ 51:8</vt:lpstr>
      <vt:lpstr>ПСАЛОМ 51:9</vt:lpstr>
      <vt:lpstr>ПСАЛОМ 51:10</vt:lpstr>
      <vt:lpstr>ПСАЛОМ 51:12</vt:lpstr>
      <vt:lpstr>ПСАЛОМ 51:13</vt:lpstr>
      <vt:lpstr>ПСАЛОМ 51:14</vt:lpstr>
      <vt:lpstr>ПСАЛОМ 51:19</vt:lpstr>
      <vt:lpstr>ПСАЛОМ 51:21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175</cp:revision>
  <dcterms:created xsi:type="dcterms:W3CDTF">2011-03-25T18:27:23Z</dcterms:created>
  <dcterms:modified xsi:type="dcterms:W3CDTF">2024-06-07T19:22:23Z</dcterms:modified>
</cp:coreProperties>
</file>